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702F-AAF0-41C6-840E-F4315AADEBB6}" type="datetimeFigureOut">
              <a:rPr lang="en-GB" smtClean="0"/>
              <a:t>23/09/2013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132D8-8BF1-4FD6-8A1D-5F39A569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6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8552-61B8-4CA7-9508-A6931DEFF74C}" type="datetime1">
              <a:rPr lang="en-GB" smtClean="0"/>
              <a:t>23/09/2013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EF63-BFEC-40C2-9882-E9354E9FAD8C}" type="datetime1">
              <a:rPr lang="en-GB" smtClean="0"/>
              <a:t>23/09/2013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8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EE41-44A3-40E2-9B01-F57EBCC265F2}" type="datetime1">
              <a:rPr lang="en-GB" smtClean="0"/>
              <a:t>23/09/2013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9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CAAF-087F-4266-8B3C-4799250BAA48}" type="datetime1">
              <a:rPr lang="en-GB" smtClean="0"/>
              <a:t>23/09/2013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198C-8036-4409-B09A-4462B0053B23}" type="datetime1">
              <a:rPr lang="en-GB" smtClean="0"/>
              <a:t>23/09/2013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E2AB-4497-48E8-8B7B-7771446E05CC}" type="datetime1">
              <a:rPr lang="en-GB" smtClean="0"/>
              <a:t>23/09/2013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C811-CFD2-4840-9A0D-326571CBD417}" type="datetime1">
              <a:rPr lang="en-GB" smtClean="0"/>
              <a:t>23/09/2013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F82C-0ECC-40F6-AE40-722F638CFDFB}" type="datetime1">
              <a:rPr lang="en-GB" smtClean="0"/>
              <a:t>23/09/2013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7A0F-1C84-435D-84F8-C9E78442F4BA}" type="datetime1">
              <a:rPr lang="en-GB" smtClean="0"/>
              <a:t>23/09/2013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E00E-66DC-436E-8751-829FB0F6FD81}" type="datetime1">
              <a:rPr lang="en-GB" smtClean="0"/>
              <a:t>23/09/2013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8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6322-CA89-484B-8BCD-837FBE82A5B1}" type="datetime1">
              <a:rPr lang="en-GB" smtClean="0"/>
              <a:t>23/09/2013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8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25FE-82E4-4F70-BF99-C72E761214E0}" type="datetime1">
              <a:rPr lang="en-GB" smtClean="0"/>
              <a:t>23/09/2013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Interpreting</a:t>
            </a:r>
            <a:r>
              <a:rPr lang="pt-PT" dirty="0" smtClean="0"/>
              <a:t> </a:t>
            </a:r>
            <a:r>
              <a:rPr lang="pt-PT" dirty="0" err="1" smtClean="0"/>
              <a:t>images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84776" cy="52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920063" cy="539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484752" cy="20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2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13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76300"/>
            <a:ext cx="6475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7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3646"/>
            <a:ext cx="6978352" cy="462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008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3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6340"/>
            <a:ext cx="7344816" cy="48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16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037758" cy="52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9553"/>
            <a:ext cx="6696744" cy="50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70056" cy="459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93304"/>
            <a:ext cx="6984776" cy="48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Interpreting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HENSHALL</dc:creator>
  <cp:lastModifiedBy>ANN HENSHALL</cp:lastModifiedBy>
  <cp:revision>9</cp:revision>
  <dcterms:created xsi:type="dcterms:W3CDTF">2013-09-18T13:01:04Z</dcterms:created>
  <dcterms:modified xsi:type="dcterms:W3CDTF">2013-09-23T09:17:42Z</dcterms:modified>
</cp:coreProperties>
</file>